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7" y="3162300"/>
            <a:ext cx="57245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094422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52126" y="3861048"/>
            <a:ext cx="327309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24020" y="3740468"/>
            <a:ext cx="327309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88073" y="4463950"/>
            <a:ext cx="327309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10315" y="3730420"/>
            <a:ext cx="246125" cy="2746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700161" y="4473999"/>
            <a:ext cx="246125" cy="2746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16832"/>
            <a:ext cx="11477625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068959"/>
            <a:ext cx="1512168" cy="2095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11640" y="2577714"/>
            <a:ext cx="864096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37866" y="3068959"/>
            <a:ext cx="1512168" cy="2095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94066" y="2577714"/>
            <a:ext cx="864096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10244" y="3068959"/>
            <a:ext cx="1512168" cy="2095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166444" y="2577714"/>
            <a:ext cx="864096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832864" y="3068959"/>
            <a:ext cx="1512168" cy="2095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768968" y="2577714"/>
            <a:ext cx="864096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14587"/>
            <a:ext cx="11591925" cy="2028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573016"/>
            <a:ext cx="7992888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075434"/>
            <a:ext cx="7992888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4437112"/>
            <a:ext cx="1008112" cy="381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03712" y="4979723"/>
            <a:ext cx="6048672" cy="381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5184" y="5517232"/>
            <a:ext cx="2736304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83416" y="5929214"/>
            <a:ext cx="7868968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438400"/>
            <a:ext cx="11468100" cy="1981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3933056"/>
            <a:ext cx="360040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27812" y="3933056"/>
            <a:ext cx="964331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28448" y="3933056"/>
            <a:ext cx="1440160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2026-01-15T09:26:03Z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